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E3FDA2-76D3-45D5-A07E-9CAB28BB6051}" v="6" dt="2021-03-30T20:45:02.5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vier Jose gonzalez" userId="0e9c87c8a53a94a3" providerId="LiveId" clId="{827173B7-A3D2-4D46-8344-FF87C9F63282}"/>
    <pc:docChg chg="undo custSel modSld">
      <pc:chgData name="Javier Jose gonzalez" userId="0e9c87c8a53a94a3" providerId="LiveId" clId="{827173B7-A3D2-4D46-8344-FF87C9F63282}" dt="2020-10-30T20:19:20.753" v="8" actId="1362"/>
      <pc:docMkLst>
        <pc:docMk/>
      </pc:docMkLst>
      <pc:sldChg chg="modSp mod">
        <pc:chgData name="Javier Jose gonzalez" userId="0e9c87c8a53a94a3" providerId="LiveId" clId="{827173B7-A3D2-4D46-8344-FF87C9F63282}" dt="2020-10-30T20:19:20.753" v="8" actId="1362"/>
        <pc:sldMkLst>
          <pc:docMk/>
          <pc:sldMk cId="1915221477" sldId="256"/>
        </pc:sldMkLst>
        <pc:picChg chg="mod">
          <ac:chgData name="Javier Jose gonzalez" userId="0e9c87c8a53a94a3" providerId="LiveId" clId="{827173B7-A3D2-4D46-8344-FF87C9F63282}" dt="2020-10-30T20:19:20.753" v="8" actId="1362"/>
          <ac:picMkLst>
            <pc:docMk/>
            <pc:sldMk cId="1915221477" sldId="256"/>
            <ac:picMk id="4" creationId="{072F511B-FF9D-0E43-B891-04729277A85B}"/>
          </ac:picMkLst>
        </pc:picChg>
        <pc:picChg chg="mod modCrop">
          <ac:chgData name="Javier Jose gonzalez" userId="0e9c87c8a53a94a3" providerId="LiveId" clId="{827173B7-A3D2-4D46-8344-FF87C9F63282}" dt="2020-10-30T20:19:05.907" v="7" actId="1362"/>
          <ac:picMkLst>
            <pc:docMk/>
            <pc:sldMk cId="1915221477" sldId="256"/>
            <ac:picMk id="7" creationId="{F79B277C-7BDA-614E-B71C-325448AE15F1}"/>
          </ac:picMkLst>
        </pc:picChg>
      </pc:sldChg>
    </pc:docChg>
  </pc:docChgLst>
  <pc:docChgLst>
    <pc:chgData name="Javier Jose gonzalez" userId="0e9c87c8a53a94a3" providerId="LiveId" clId="{9E204406-4DE3-49BC-BBAD-C854D45734A9}"/>
    <pc:docChg chg="modSld">
      <pc:chgData name="Javier Jose gonzalez" userId="0e9c87c8a53a94a3" providerId="LiveId" clId="{9E204406-4DE3-49BC-BBAD-C854D45734A9}" dt="2020-09-13T04:40:54.592" v="5"/>
      <pc:docMkLst>
        <pc:docMk/>
      </pc:docMkLst>
      <pc:sldChg chg="modSp mod">
        <pc:chgData name="Javier Jose gonzalez" userId="0e9c87c8a53a94a3" providerId="LiveId" clId="{9E204406-4DE3-49BC-BBAD-C854D45734A9}" dt="2020-09-13T04:40:54.592" v="5"/>
        <pc:sldMkLst>
          <pc:docMk/>
          <pc:sldMk cId="1915221477" sldId="256"/>
        </pc:sldMkLst>
        <pc:picChg chg="mod">
          <ac:chgData name="Javier Jose gonzalez" userId="0e9c87c8a53a94a3" providerId="LiveId" clId="{9E204406-4DE3-49BC-BBAD-C854D45734A9}" dt="2020-09-13T04:40:54.592" v="5"/>
          <ac:picMkLst>
            <pc:docMk/>
            <pc:sldMk cId="1915221477" sldId="256"/>
            <ac:picMk id="6" creationId="{FC2281AA-62FA-F243-9273-E7A691C7111B}"/>
          </ac:picMkLst>
        </pc:picChg>
        <pc:picChg chg="mod">
          <ac:chgData name="Javier Jose gonzalez" userId="0e9c87c8a53a94a3" providerId="LiveId" clId="{9E204406-4DE3-49BC-BBAD-C854D45734A9}" dt="2020-09-13T03:53:46.985" v="0" actId="14861"/>
          <ac:picMkLst>
            <pc:docMk/>
            <pc:sldMk cId="1915221477" sldId="256"/>
            <ac:picMk id="8" creationId="{B4CF3756-1939-4342-8804-6FBB527416FF}"/>
          </ac:picMkLst>
        </pc:picChg>
      </pc:sldChg>
    </pc:docChg>
  </pc:docChgLst>
  <pc:docChgLst>
    <pc:chgData name="Javier Jose gonzalez" userId="0e9c87c8a53a94a3" providerId="LiveId" clId="{8DE3FDA2-76D3-45D5-A07E-9CAB28BB6051}"/>
    <pc:docChg chg="custSel addSld modSld">
      <pc:chgData name="Javier Jose gonzalez" userId="0e9c87c8a53a94a3" providerId="LiveId" clId="{8DE3FDA2-76D3-45D5-A07E-9CAB28BB6051}" dt="2021-03-30T20:45:28.494" v="26" actId="1076"/>
      <pc:docMkLst>
        <pc:docMk/>
      </pc:docMkLst>
      <pc:sldChg chg="addSp delSp modSp add mod">
        <pc:chgData name="Javier Jose gonzalez" userId="0e9c87c8a53a94a3" providerId="LiveId" clId="{8DE3FDA2-76D3-45D5-A07E-9CAB28BB6051}" dt="2021-03-30T20:45:28.494" v="26" actId="1076"/>
        <pc:sldMkLst>
          <pc:docMk/>
          <pc:sldMk cId="2803399288" sldId="257"/>
        </pc:sldMkLst>
        <pc:picChg chg="mod modCrop">
          <ac:chgData name="Javier Jose gonzalez" userId="0e9c87c8a53a94a3" providerId="LiveId" clId="{8DE3FDA2-76D3-45D5-A07E-9CAB28BB6051}" dt="2021-03-30T20:45:28.494" v="26" actId="1076"/>
          <ac:picMkLst>
            <pc:docMk/>
            <pc:sldMk cId="2803399288" sldId="257"/>
            <ac:picMk id="4" creationId="{072F511B-FF9D-0E43-B891-04729277A85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6" creationId="{FC2281AA-62FA-F243-9273-E7A691C7111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7" creationId="{F79B277C-7BDA-614E-B71C-325448AE15F1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8" creationId="{B4CF3756-1939-4342-8804-6FBB527416FF}"/>
          </ac:picMkLst>
        </pc:picChg>
        <pc:picChg chg="add mod">
          <ac:chgData name="Javier Jose gonzalez" userId="0e9c87c8a53a94a3" providerId="LiveId" clId="{8DE3FDA2-76D3-45D5-A07E-9CAB28BB6051}" dt="2021-03-30T20:43:24.118" v="11" actId="14100"/>
          <ac:picMkLst>
            <pc:docMk/>
            <pc:sldMk cId="2803399288" sldId="257"/>
            <ac:picMk id="9" creationId="{779E5209-13C2-4A31-83BD-3E1E0C0A95E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10" creationId="{F9E89123-96FC-984D-97F8-48F04C141ADB}"/>
          </ac:picMkLst>
        </pc:picChg>
      </pc:sldChg>
    </pc:docChg>
  </pc:docChgLst>
</pc:chgInfo>
</file>

<file path=ppt/media/hdphoto1.wdp>
</file>

<file path=ppt/media/hdphoto2.wdp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13C0E-C075-9B4C-A058-50664DD15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4C99E2-9B43-F246-9E73-E768609F8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828F82-38F5-DD49-B83C-A9143B83F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48FC3-7863-3F4D-A41D-D7FED1B2F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36B7A9-C258-4E4A-954C-150C0B627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8983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B4411-32A6-744F-8559-A04D55D7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7241D65-BCD3-FC4B-81CD-AF7DD3852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D70417-3DED-4144-A02E-9DFE2AC36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06B419-8516-C54C-9682-21107F8DC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02885E-476F-B94F-B8C9-F3B31F67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0593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21521B-5577-DB41-961D-A93357C4FE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1F0EEA1-7DBA-9E4A-96A7-4143BFCB2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4FA4E4-1FCD-1042-8DD4-3C8DBBD11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B4F371-69D4-4842-96F3-2CE6B3E06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F8B046-2A89-4541-9A5D-E3BDAE5B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658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462F8-9EA8-654C-8B8A-7CCCA8F0A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69485F-0C3A-1C41-AF26-9A160A2F4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4DC028-8892-AA4A-8292-8797351F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903A97-CAB0-8C47-971A-A739A4198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E46DC1-A1CE-6A49-BC44-170D17845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2789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53486-346C-874A-A6DD-57695D1CC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FFA30F-4DCF-5646-A09E-E7ACEC540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8A07FB-2177-9A40-BB87-F71CEBB19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774A79-86F2-2446-A7AD-597B9E0CB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6581F8-835E-BC4A-8168-A0C2CC0C9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2410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45EFA2-4BFB-C942-B497-8F20BF2D1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36A330-38D1-8444-B24E-AC477FD78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E0E46C-052C-F346-B4DB-E2C20E94C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E6B6B2-D89A-B144-BE31-17752B37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4016CC-695E-2F41-B95F-69B0BCA4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07214B-7401-8B43-BA8C-32311D567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11927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AAB8A-0A94-D946-83F4-CC252840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2114B1-08E8-5644-A3A7-F9975F054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D83962-E024-3D44-9C34-1FB3D1954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9D5967-38AC-7C4F-85F0-A6EA494AD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6E374D8-6A39-BD4E-85C7-3961B1D89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7762A7B-1970-2648-B078-CDAD6D5EB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9101E0-DF65-FE4C-9B49-16FD77177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A7A4EF3-2A38-DD4D-A76E-BB0DBBB38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93108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6E8494-3807-7444-B168-C27BB392B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6FDB87B-5C93-564C-B29D-37D40BCA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E33EE3-8BD7-B94E-A9F2-C585C57C7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C60A504-8EBE-A842-BE35-87730E8F0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19865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EDF25B-8715-F647-9F3B-208B21E99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AE6AD8C-E306-1B43-92AF-0CD605878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2DFDB49-B3FF-E642-A279-91692AF53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29164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24E4B-6F62-D244-A77B-79928534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080137-4FFC-084C-A7A5-AA83FDECF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E8AD570-CBF1-0C4D-A7A3-76CA7611E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B9F73A-846A-924D-AA87-4FE85B62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7AF1CB-5E5C-AA44-9FD5-683DE567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82CC56-7302-3B41-8854-54DF8E6A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6834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64B7DB-647C-5548-8E97-3DE0A9D66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AB830F-15CA-F84F-AF9A-49B835A41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919680-5F33-CF4A-ADA2-987E01011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9141EA-3B83-2541-88D2-3C3927DF3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81A72D-7300-7D47-8120-2FD4D44C1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4EE2FB-F997-274E-95B6-7630FEBDE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02463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BAB1D0F-D0CD-854D-8AB9-8665D5DC1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413F65-8F89-BD40-922F-368263494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8595ED-067B-184D-899B-02EF01909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741E17-DE9C-C947-8562-FEE04BA80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3A13F4-D3EA-2447-833F-789C0B672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8412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17">
            <a:extLst>
              <a:ext uri="{FF2B5EF4-FFF2-40B4-BE49-F238E27FC236}">
                <a16:creationId xmlns:a16="http://schemas.microsoft.com/office/drawing/2014/main" id="{F9E89123-96FC-984D-97F8-48F04C141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666" y="4484601"/>
            <a:ext cx="2091334" cy="209133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072F511B-FF9D-0E43-B891-04729277A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02" y="210223"/>
            <a:ext cx="3044811" cy="3044811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FC2281AA-62FA-F243-9273-E7A691C711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21" y="3429000"/>
            <a:ext cx="2908545" cy="290854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F79B277C-7BDA-614E-B71C-325448AE15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979" y="612501"/>
            <a:ext cx="3917385" cy="5418667"/>
          </a:xfrm>
          <a:prstGeom prst="rect">
            <a:avLst/>
          </a:prstGeom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B4CF3756-1939-4342-8804-6FBB52741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136" y="549481"/>
            <a:ext cx="2705553" cy="270555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915221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>
            <a:extLst>
              <a:ext uri="{FF2B5EF4-FFF2-40B4-BE49-F238E27FC236}">
                <a16:creationId xmlns:a16="http://schemas.microsoft.com/office/drawing/2014/main" id="{072F511B-FF9D-0E43-B891-04729277A8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6075" r="27755" b="14195"/>
          <a:stretch/>
        </p:blipFill>
        <p:spPr>
          <a:xfrm>
            <a:off x="1341430" y="837112"/>
            <a:ext cx="3044952" cy="2984741"/>
          </a:xfrm>
          <a:prstGeom prst="rect">
            <a:avLst/>
          </a:prstGeom>
        </p:spPr>
      </p:pic>
      <p:pic>
        <p:nvPicPr>
          <p:cNvPr id="9" name="Imagen 4">
            <a:extLst>
              <a:ext uri="{FF2B5EF4-FFF2-40B4-BE49-F238E27FC236}">
                <a16:creationId xmlns:a16="http://schemas.microsoft.com/office/drawing/2014/main" id="{779E5209-13C2-4A31-83BD-3E1E0C0A95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357557"/>
            <a:ext cx="5258471" cy="394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992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Alba Rodriguez</dc:creator>
  <cp:lastModifiedBy>Javier Jose gonzalez</cp:lastModifiedBy>
  <cp:revision>3</cp:revision>
  <dcterms:created xsi:type="dcterms:W3CDTF">2020-09-13T00:43:26Z</dcterms:created>
  <dcterms:modified xsi:type="dcterms:W3CDTF">2021-03-30T20:45:52Z</dcterms:modified>
</cp:coreProperties>
</file>

<file path=docProps/thumbnail.jpeg>
</file>